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6" r:id="rId2"/>
    <p:sldId id="672" r:id="rId3"/>
    <p:sldId id="663" r:id="rId4"/>
    <p:sldId id="664" r:id="rId5"/>
    <p:sldId id="665" r:id="rId6"/>
    <p:sldId id="666" r:id="rId7"/>
    <p:sldId id="667" r:id="rId8"/>
    <p:sldId id="670" r:id="rId9"/>
    <p:sldId id="671" r:id="rId10"/>
    <p:sldId id="668" r:id="rId11"/>
    <p:sldId id="669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182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Wednesday, March 12</a:t>
            </a:r>
            <a:r>
              <a:rPr lang="en-US" sz="2400" b="0" kern="0" smtClean="0">
                <a:solidFill>
                  <a:schemeClr val="bg1"/>
                </a:solidFill>
                <a:latin typeface="Gill Sans"/>
                <a:cs typeface="Gill Sans"/>
              </a:rPr>
              <a:t>, </a:t>
            </a:r>
            <a:r>
              <a:rPr lang="en-US" sz="2400" b="0" kern="0" smtClean="0">
                <a:solidFill>
                  <a:schemeClr val="bg1"/>
                </a:solidFill>
                <a:latin typeface="Gill Sans"/>
                <a:cs typeface="Gill Sans"/>
              </a:rPr>
              <a:t>2014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7</a:t>
            </a:r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PHP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 that are really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content is in a database</a:t>
            </a:r>
          </a:p>
          <a:p>
            <a:r>
              <a:rPr lang="en-US" dirty="0" smtClean="0"/>
              <a:t>Web pages are dynamically constructed from results of database queries</a:t>
            </a:r>
          </a:p>
        </p:txBody>
      </p:sp>
    </p:spTree>
    <p:extLst>
      <p:ext uri="{BB962C8B-B14F-4D97-AF65-F5344CB8AC3E}">
        <p14:creationId xmlns:p14="http://schemas.microsoft.com/office/powerpoint/2010/main" val="3655939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b="0"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“</a:t>
            </a:r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Middleware</a:t>
            </a:r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”</a:t>
            </a:r>
            <a:endParaRPr lang="en-US" b="0" dirty="0">
              <a:solidFill>
                <a:schemeClr val="bg2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“LAMP” 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49640</TotalTime>
  <Words>384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Websites that are really databases</vt:lpstr>
      <vt:lpstr>Multi-Tiered Architectures</vt:lpstr>
      <vt:lpstr>Putting the Pieces Together…</vt:lpstr>
      <vt:lpstr>What is PHP?</vt:lpstr>
      <vt:lpstr>PHP Scripts</vt:lpstr>
      <vt:lpstr>Sample PHP Script</vt:lpstr>
      <vt:lpstr>RideShare Exercise</vt:lpstr>
      <vt:lpstr>RideShare Exercise: Tasks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8249</cp:revision>
  <dcterms:created xsi:type="dcterms:W3CDTF">2012-09-06T21:39:14Z</dcterms:created>
  <dcterms:modified xsi:type="dcterms:W3CDTF">2014-04-29T22:05:11Z</dcterms:modified>
  <cp:category/>
</cp:coreProperties>
</file>