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16" r:id="rId2"/>
    <p:sldId id="668" r:id="rId3"/>
    <p:sldId id="669" r:id="rId4"/>
    <p:sldId id="681" r:id="rId5"/>
    <p:sldId id="682" r:id="rId6"/>
    <p:sldId id="683" r:id="rId7"/>
    <p:sldId id="684" r:id="rId8"/>
    <p:sldId id="674" r:id="rId9"/>
    <p:sldId id="675" r:id="rId10"/>
    <p:sldId id="677" r:id="rId11"/>
    <p:sldId id="676" r:id="rId12"/>
    <p:sldId id="679" r:id="rId13"/>
    <p:sldId id="678" r:id="rId14"/>
    <p:sldId id="680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86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30,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2014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8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Ajax and Asynchronous Programming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4px-Achilles_Ajax_dice_Louvre_MNB911_n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0"/>
            <a:ext cx="9144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3581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chemeClr val="bg1"/>
                </a:solidFill>
                <a:latin typeface="Gill Sans"/>
                <a:cs typeface="Gill Sans"/>
              </a:rPr>
              <a:t>Ajax</a:t>
            </a:r>
            <a:endParaRPr lang="en-US" sz="36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18502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JavaScript and XML</a:t>
            </a:r>
          </a:p>
          <a:p>
            <a:r>
              <a:rPr lang="en-US" dirty="0" smtClean="0"/>
              <a:t>The only thing you need to learn: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1940" y="2743200"/>
            <a:ext cx="4773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"..."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request = new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XMLHttpRequest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request.open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("GET",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request.onload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function()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if (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request.status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== 200)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 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// Your code here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};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request.send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(null);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4343400"/>
            <a:ext cx="2029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Callback function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286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Get this URL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4572000" y="3810000"/>
            <a:ext cx="381000" cy="1447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667000" y="2590800"/>
            <a:ext cx="1524000" cy="3333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Multiply 10"/>
          <p:cNvSpPr/>
          <p:nvPr/>
        </p:nvSpPr>
        <p:spPr bwMode="auto">
          <a:xfrm>
            <a:off x="4267200" y="838200"/>
            <a:ext cx="990600" cy="9906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949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static file (e.g., JSON)</a:t>
            </a:r>
          </a:p>
        </p:txBody>
      </p:sp>
      <p:pic>
        <p:nvPicPr>
          <p:cNvPr id="9" name="Picture 8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89365" y="17526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}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221737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programming interface (API)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do we write APIs?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57290"/>
            <a:ext cx="736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http://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download.finance.yahoo.com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/d/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quotes.csv?s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GOOG&amp;f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=nsl1op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4954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Think of this as a function call!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3048000" y="438090"/>
            <a:ext cx="381000" cy="3733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25749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argument1=value&amp;argument2=value...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 bwMode="auto">
          <a:xfrm>
            <a:off x="6019800" y="2114490"/>
            <a:ext cx="228600" cy="1143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768811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Got it?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248988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Ride: Ride ID, Driver ID, Origin, Destination, Date, Time, Available Seats</a:t>
            </a:r>
          </a:p>
          <a:p>
            <a:r>
              <a:rPr lang="en-US" dirty="0" smtClean="0"/>
              <a:t>Passenger: Passenger ID, Name, Address, Phone Number</a:t>
            </a:r>
          </a:p>
          <a:p>
            <a:r>
              <a:rPr lang="en-US" dirty="0" smtClean="0"/>
              <a:t>Driver: Driver ID, Name, Address, Phone Number</a:t>
            </a:r>
          </a:p>
          <a:p>
            <a:r>
              <a:rPr lang="en-US" dirty="0" smtClean="0"/>
              <a:t>Booking: Ride ID, Passenger 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5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Passenger searches for a ride:</a:t>
            </a:r>
          </a:p>
          <a:p>
            <a:pPr lvl="1"/>
            <a:r>
              <a:rPr lang="en-US" dirty="0" smtClean="0"/>
              <a:t>Join: Ride, Driver</a:t>
            </a:r>
          </a:p>
          <a:p>
            <a:pPr lvl="1"/>
            <a:r>
              <a:rPr lang="en-US" dirty="0"/>
              <a:t>Where: </a:t>
            </a:r>
            <a:r>
              <a:rPr lang="en-US" dirty="0" smtClean="0"/>
              <a:t>Origin and Destination match request, </a:t>
            </a:r>
            <a:r>
              <a:rPr lang="en-US" dirty="0"/>
              <a:t>Available Seats &gt; 0</a:t>
            </a:r>
          </a:p>
          <a:p>
            <a:pPr lvl="1"/>
            <a:r>
              <a:rPr lang="en-US" dirty="0" smtClean="0"/>
              <a:t>Select: Name, Phone Number</a:t>
            </a:r>
          </a:p>
          <a:p>
            <a:r>
              <a:rPr lang="en-US" dirty="0" smtClean="0"/>
              <a:t>Passenger “books” a ride:</a:t>
            </a:r>
          </a:p>
          <a:p>
            <a:pPr lvl="1"/>
            <a:r>
              <a:rPr lang="en-US" dirty="0" smtClean="0"/>
              <a:t>Assuming successful search above: decrease Available Seats by one</a:t>
            </a:r>
          </a:p>
          <a:p>
            <a:pPr lvl="1"/>
            <a:r>
              <a:rPr lang="en-US" dirty="0" smtClean="0"/>
              <a:t>Insert row into Booking table with Ride ID and Passenger ID</a:t>
            </a:r>
          </a:p>
          <a:p>
            <a:r>
              <a:rPr lang="en-US" dirty="0" smtClean="0"/>
              <a:t>Driver ready to go: Who are my passengers?</a:t>
            </a:r>
          </a:p>
          <a:p>
            <a:pPr lvl="1"/>
            <a:r>
              <a:rPr lang="en-US" dirty="0" smtClean="0"/>
              <a:t>Join: Ride, Passenger, Booking</a:t>
            </a:r>
          </a:p>
          <a:p>
            <a:pPr lvl="1"/>
            <a:r>
              <a:rPr lang="en-US" dirty="0" smtClean="0"/>
              <a:t>Where: (Driver) Name, Origin, and Date match</a:t>
            </a:r>
            <a:endParaRPr lang="en-US" dirty="0"/>
          </a:p>
          <a:p>
            <a:pPr lvl="1"/>
            <a:r>
              <a:rPr lang="en-US" dirty="0" smtClean="0"/>
              <a:t>Select</a:t>
            </a:r>
            <a:r>
              <a:rPr lang="en-US" dirty="0"/>
              <a:t>: </a:t>
            </a:r>
            <a:r>
              <a:rPr lang="en-US" dirty="0" smtClean="0"/>
              <a:t>(Passenger) Name</a:t>
            </a:r>
            <a:r>
              <a:rPr lang="en-US" dirty="0"/>
              <a:t>, Phone Number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143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going to build the </a:t>
            </a:r>
            <a:r>
              <a:rPr lang="en-US" dirty="0" err="1" smtClean="0"/>
              <a:t>RideShare</a:t>
            </a:r>
            <a:r>
              <a:rPr lang="en-US" dirty="0" smtClean="0"/>
              <a:t> web app…</a:t>
            </a:r>
          </a:p>
          <a:p>
            <a:r>
              <a:rPr lang="en-US" dirty="0" smtClean="0"/>
              <a:t>Like, right now!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21285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Slight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Ride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Driver (name)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Destination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Seats</a:t>
            </a:r>
          </a:p>
          <a:p>
            <a:r>
              <a:rPr lang="en-US" dirty="0" smtClean="0"/>
              <a:t>Booking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Passenger (name)</a:t>
            </a:r>
          </a:p>
          <a:p>
            <a:pPr lvl="1"/>
            <a:r>
              <a:rPr lang="en-US" dirty="0" smtClean="0"/>
              <a:t>Phone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0648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JavaScript!</a:t>
            </a:r>
          </a:p>
          <a:p>
            <a:r>
              <a:rPr lang="en-US" dirty="0" smtClean="0"/>
              <a:t>Ajax</a:t>
            </a:r>
          </a:p>
          <a:p>
            <a:r>
              <a:rPr lang="en-US" dirty="0" smtClean="0"/>
              <a:t>JSON</a:t>
            </a:r>
          </a:p>
          <a:p>
            <a:r>
              <a:rPr lang="en-US" dirty="0" smtClean="0"/>
              <a:t>More PHP!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797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vs.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/>
              <a:t>Synchronous: happening, existing, or arising at precisely the same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Asynchronous: not synchronous</a:t>
            </a:r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</a:p>
          <a:p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540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50396</TotalTime>
  <Words>542</Words>
  <Application>Microsoft Macintosh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RideShare Exercise</vt:lpstr>
      <vt:lpstr>RideShare Exercise: Tasks</vt:lpstr>
      <vt:lpstr>Tables</vt:lpstr>
      <vt:lpstr>Queries</vt:lpstr>
      <vt:lpstr>Demo</vt:lpstr>
      <vt:lpstr>Slight Simplification</vt:lpstr>
      <vt:lpstr>Today</vt:lpstr>
      <vt:lpstr>Synchronous vs. Asynchronous</vt:lpstr>
      <vt:lpstr>PowerPoint Presentation</vt:lpstr>
      <vt:lpstr>What’s Ajax?</vt:lpstr>
      <vt:lpstr>What’s at the URL?</vt:lpstr>
      <vt:lpstr>What’s at the URL?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8307</cp:revision>
  <dcterms:created xsi:type="dcterms:W3CDTF">2012-09-06T21:39:14Z</dcterms:created>
  <dcterms:modified xsi:type="dcterms:W3CDTF">2014-10-30T18:15:41Z</dcterms:modified>
  <cp:category/>
</cp:coreProperties>
</file>