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9" autoAdjust="0"/>
    <p:restoredTop sz="89617" autoAdjust="0"/>
  </p:normalViewPr>
  <p:slideViewPr>
    <p:cSldViewPr>
      <p:cViewPr>
        <p:scale>
          <a:sx n="125" d="100"/>
          <a:sy n="125" d="100"/>
        </p:scale>
        <p:origin x="-92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+mn-lt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 baseline="0">
          <a:solidFill>
            <a:schemeClr val="bg1"/>
          </a:solidFill>
          <a:latin typeface="+mn-lt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4049" y="3410546"/>
            <a:ext cx="3616523" cy="223242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639146"/>
            <a:ext cx="1509117" cy="27682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612902" y="4471005"/>
            <a:ext cx="3415609" cy="521213"/>
            <a:chOff x="31" y="26"/>
            <a:chExt cx="3060" cy="466"/>
          </a:xfrm>
        </p:grpSpPr>
        <p:sp>
          <p:nvSpPr>
            <p:cNvPr id="44051" name="Line 19"/>
            <p:cNvSpPr>
              <a:spLocks noChangeShapeType="1"/>
            </p:cNvSpPr>
            <p:nvPr/>
          </p:nvSpPr>
          <p:spPr bwMode="auto">
            <a:xfrm rot="10800000">
              <a:off x="247" y="188"/>
              <a:ext cx="192" cy="264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2" name="Line 20"/>
            <p:cNvSpPr>
              <a:spLocks noChangeShapeType="1"/>
            </p:cNvSpPr>
            <p:nvPr/>
          </p:nvSpPr>
          <p:spPr bwMode="auto">
            <a:xfrm rot="10800000">
              <a:off x="1559" y="196"/>
              <a:ext cx="184" cy="29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 rot="10800000">
              <a:off x="2895" y="148"/>
              <a:ext cx="184" cy="29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4" name="Rectangle 22"/>
            <p:cNvSpPr>
              <a:spLocks/>
            </p:cNvSpPr>
            <p:nvPr/>
          </p:nvSpPr>
          <p:spPr bwMode="auto">
            <a:xfrm>
              <a:off x="31" y="50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1</a:t>
              </a:r>
              <a:r>
                <a:rPr lang="en-US" sz="9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=0.5</a:t>
              </a:r>
            </a:p>
          </p:txBody>
        </p:sp>
        <p:sp>
          <p:nvSpPr>
            <p:cNvPr id="44055" name="Rectangle 23"/>
            <p:cNvSpPr>
              <a:spLocks/>
            </p:cNvSpPr>
            <p:nvPr/>
          </p:nvSpPr>
          <p:spPr bwMode="auto">
            <a:xfrm>
              <a:off x="1367" y="74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lvl="0"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2</a:t>
              </a:r>
              <a:r>
                <a:rPr lang="en-US" sz="9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=0.2</a:t>
              </a:r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775" y="26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+mn-lt"/>
                  <a:cs typeface="Helvetica" charset="0"/>
                  <a:sym typeface="Helvetica" charset="0"/>
                </a:rPr>
                <a:t>3</a:t>
              </a:r>
              <a:r>
                <a:rPr lang="en-US" sz="900" dirty="0" smtClean="0">
                  <a:solidFill>
                    <a:srgbClr val="000000"/>
                  </a:solidFill>
                  <a:latin typeface="+mn-lt"/>
                  <a:cs typeface="Helvetica" charset="0"/>
                  <a:sym typeface="Helvetica" charset="0"/>
                </a:rPr>
                <a:t>=0.3</a:t>
              </a:r>
            </a:p>
          </p:txBody>
        </p:sp>
      </p:grpSp>
      <p:grpSp>
        <p:nvGrpSpPr>
          <p:cNvPr id="29" name="Group 9"/>
          <p:cNvGrpSpPr>
            <a:grpSpLocks/>
          </p:cNvGrpSpPr>
          <p:nvPr/>
        </p:nvGrpSpPr>
        <p:grpSpPr bwMode="auto">
          <a:xfrm>
            <a:off x="1908572" y="5562600"/>
            <a:ext cx="5482828" cy="1143000"/>
            <a:chOff x="0" y="0"/>
            <a:chExt cx="4912" cy="1024"/>
          </a:xfrm>
        </p:grpSpPr>
        <p:pic>
          <p:nvPicPr>
            <p:cNvPr id="3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2" y="496"/>
              <a:ext cx="144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31" name="Line 11"/>
            <p:cNvSpPr>
              <a:spLocks noChangeShapeType="1"/>
            </p:cNvSpPr>
            <p:nvPr/>
          </p:nvSpPr>
          <p:spPr bwMode="auto">
            <a:xfrm rot="10800000" flipH="1">
              <a:off x="252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rot="10800000" flipH="1">
              <a:off x="116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 rot="10800000" flipH="1">
              <a:off x="3800" y="0"/>
              <a:ext cx="0" cy="41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pic>
          <p:nvPicPr>
            <p:cNvPr id="34" name="Picture 1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496"/>
              <a:ext cx="148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35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68" y="496"/>
              <a:ext cx="1544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7712" y="709999"/>
            <a:ext cx="1857375" cy="1714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7712" y="1905000"/>
            <a:ext cx="1300163" cy="48577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7712" y="1143000"/>
            <a:ext cx="3290888" cy="48577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457200" y="45720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Initialization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" y="942588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Recursion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1704201"/>
            <a:ext cx="1054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Termination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922" y="152400"/>
            <a:ext cx="2014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Forward Algorithm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57400" y="3334346"/>
            <a:ext cx="201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Stock Market HMM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53000" y="1383328"/>
            <a:ext cx="3860768" cy="64627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685800"/>
            <a:ext cx="2186083" cy="39900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53000" y="2297728"/>
            <a:ext cx="1545431" cy="64627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57" name="TextBox 56"/>
          <p:cNvSpPr txBox="1"/>
          <p:nvPr/>
        </p:nvSpPr>
        <p:spPr>
          <a:xfrm>
            <a:off x="4572000" y="45720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Initialization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2000" y="1143000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Recursion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0" y="2057400"/>
            <a:ext cx="1054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Termination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343400" y="152400"/>
            <a:ext cx="1840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Viterbi</a:t>
            </a:r>
            <a:r>
              <a:rPr lang="en-US" dirty="0" smtClean="0">
                <a:solidFill>
                  <a:schemeClr val="bg1"/>
                </a:solidFill>
              </a:rPr>
              <a:t> Algorithm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28946</TotalTime>
  <Words>19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723: Computational Linguistics I</dc:title>
  <dc:creator>Jimmy Lin</dc:creator>
  <cp:lastModifiedBy>Jimmy Lin</cp:lastModifiedBy>
  <cp:revision>5138</cp:revision>
  <dcterms:created xsi:type="dcterms:W3CDTF">2009-04-21T05:05:25Z</dcterms:created>
  <dcterms:modified xsi:type="dcterms:W3CDTF">2009-09-25T20:09:09Z</dcterms:modified>
</cp:coreProperties>
</file>